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handoutMasterIdLst>
    <p:handoutMasterId r:id="rId27"/>
  </p:handoutMasterIdLst>
  <p:sldIdLst>
    <p:sldId id="337" r:id="rId3"/>
    <p:sldId id="365" r:id="rId4"/>
    <p:sldId id="338" r:id="rId5"/>
    <p:sldId id="366" r:id="rId6"/>
    <p:sldId id="347" r:id="rId7"/>
    <p:sldId id="367" r:id="rId8"/>
    <p:sldId id="361" r:id="rId9"/>
    <p:sldId id="368" r:id="rId10"/>
    <p:sldId id="346" r:id="rId11"/>
    <p:sldId id="369" r:id="rId12"/>
    <p:sldId id="370" r:id="rId13"/>
    <p:sldId id="355" r:id="rId14"/>
    <p:sldId id="356" r:id="rId15"/>
    <p:sldId id="371" r:id="rId16"/>
    <p:sldId id="357" r:id="rId17"/>
    <p:sldId id="373" r:id="rId18"/>
    <p:sldId id="358" r:id="rId19"/>
    <p:sldId id="374" r:id="rId20"/>
    <p:sldId id="375" r:id="rId21"/>
    <p:sldId id="359" r:id="rId22"/>
    <p:sldId id="363" r:id="rId23"/>
    <p:sldId id="376" r:id="rId24"/>
    <p:sldId id="343" r:id="rId25"/>
    <p:sldId id="377" r:id="rId26"/>
  </p:sldIdLst>
  <p:sldSz cx="10058400" cy="7772400"/>
  <p:notesSz cx="9144000" cy="6858000"/>
  <p:defaultTextStyle>
    <a:defPPr>
      <a:defRPr lang="en-US"/>
    </a:defPPr>
    <a:lvl1pPr marL="0" algn="l" defTabSz="101867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09335" algn="l" defTabSz="101867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18671" algn="l" defTabSz="101867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28006" algn="l" defTabSz="101867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37341" algn="l" defTabSz="101867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546677" algn="l" defTabSz="101867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056012" algn="l" defTabSz="101867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565349" algn="l" defTabSz="101867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074683" algn="l" defTabSz="101867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56" autoAdjust="0"/>
    <p:restoredTop sz="86307" autoAdjust="0"/>
  </p:normalViewPr>
  <p:slideViewPr>
    <p:cSldViewPr>
      <p:cViewPr>
        <p:scale>
          <a:sx n="103" d="100"/>
          <a:sy n="103" d="100"/>
        </p:scale>
        <p:origin x="-448" y="464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9883D-A970-164C-9883-9BD8E9E946DB}" type="datetimeFigureOut">
              <a:rPr lang="en-US" smtClean="0"/>
              <a:t>5/15/14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0DAAC-F542-624F-B0E8-327FAC604A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687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40840"/>
            <a:ext cx="3688080" cy="61315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0058400" cy="16408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10058401" cy="7772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" y="237493"/>
            <a:ext cx="9555480" cy="1316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" y="2159000"/>
            <a:ext cx="2682240" cy="5181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509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6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4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2" y="309457"/>
            <a:ext cx="3309144" cy="131699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6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2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335" indent="0">
              <a:buNone/>
              <a:defRPr sz="1300"/>
            </a:lvl2pPr>
            <a:lvl3pPr marL="1018671" indent="0">
              <a:buNone/>
              <a:defRPr sz="1100"/>
            </a:lvl3pPr>
            <a:lvl4pPr marL="1528006" indent="0">
              <a:buNone/>
              <a:defRPr sz="1000"/>
            </a:lvl4pPr>
            <a:lvl5pPr marL="2037341" indent="0">
              <a:buNone/>
              <a:defRPr sz="1000"/>
            </a:lvl5pPr>
            <a:lvl6pPr marL="2546677" indent="0">
              <a:buNone/>
              <a:defRPr sz="1000"/>
            </a:lvl6pPr>
            <a:lvl7pPr marL="3056012" indent="0">
              <a:buNone/>
              <a:defRPr sz="1000"/>
            </a:lvl7pPr>
            <a:lvl8pPr marL="3565349" indent="0">
              <a:buNone/>
              <a:defRPr sz="1000"/>
            </a:lvl8pPr>
            <a:lvl9pPr marL="407468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335" indent="0">
              <a:buNone/>
              <a:defRPr sz="3000"/>
            </a:lvl2pPr>
            <a:lvl3pPr marL="1018671" indent="0">
              <a:buNone/>
              <a:defRPr sz="2700"/>
            </a:lvl3pPr>
            <a:lvl4pPr marL="1528006" indent="0">
              <a:buNone/>
              <a:defRPr sz="2300"/>
            </a:lvl4pPr>
            <a:lvl5pPr marL="2037341" indent="0">
              <a:buNone/>
              <a:defRPr sz="2300"/>
            </a:lvl5pPr>
            <a:lvl6pPr marL="2546677" indent="0">
              <a:buNone/>
              <a:defRPr sz="2300"/>
            </a:lvl6pPr>
            <a:lvl7pPr marL="3056012" indent="0">
              <a:buNone/>
              <a:defRPr sz="2300"/>
            </a:lvl7pPr>
            <a:lvl8pPr marL="3565349" indent="0">
              <a:buNone/>
              <a:defRPr sz="2300"/>
            </a:lvl8pPr>
            <a:lvl9pPr marL="4074683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335" indent="0">
              <a:buNone/>
              <a:defRPr sz="1300"/>
            </a:lvl2pPr>
            <a:lvl3pPr marL="1018671" indent="0">
              <a:buNone/>
              <a:defRPr sz="1100"/>
            </a:lvl3pPr>
            <a:lvl4pPr marL="1528006" indent="0">
              <a:buNone/>
              <a:defRPr sz="1000"/>
            </a:lvl4pPr>
            <a:lvl5pPr marL="2037341" indent="0">
              <a:buNone/>
              <a:defRPr sz="1000"/>
            </a:lvl5pPr>
            <a:lvl6pPr marL="2546677" indent="0">
              <a:buNone/>
              <a:defRPr sz="1000"/>
            </a:lvl6pPr>
            <a:lvl7pPr marL="3056012" indent="0">
              <a:buNone/>
              <a:defRPr sz="1000"/>
            </a:lvl7pPr>
            <a:lvl8pPr marL="3565349" indent="0">
              <a:buNone/>
              <a:defRPr sz="1000"/>
            </a:lvl8pPr>
            <a:lvl9pPr marL="407468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40840"/>
            <a:ext cx="1676400" cy="61315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0058400" cy="16408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40840"/>
            <a:ext cx="1676400" cy="61315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0058400" cy="16408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40840"/>
            <a:ext cx="1676400" cy="61315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0058400" cy="16408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40840"/>
            <a:ext cx="1676400" cy="61315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0058400" cy="16408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"/>
            <a:ext cx="10058400" cy="77723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0933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186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0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66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0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3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46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6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335" indent="0">
              <a:buNone/>
              <a:defRPr sz="2300" b="1"/>
            </a:lvl2pPr>
            <a:lvl3pPr marL="1018671" indent="0">
              <a:buNone/>
              <a:defRPr sz="2100" b="1"/>
            </a:lvl3pPr>
            <a:lvl4pPr marL="1528006" indent="0">
              <a:buNone/>
              <a:defRPr sz="1800" b="1"/>
            </a:lvl4pPr>
            <a:lvl5pPr marL="2037341" indent="0">
              <a:buNone/>
              <a:defRPr sz="1800" b="1"/>
            </a:lvl5pPr>
            <a:lvl6pPr marL="2546677" indent="0">
              <a:buNone/>
              <a:defRPr sz="1800" b="1"/>
            </a:lvl6pPr>
            <a:lvl7pPr marL="3056012" indent="0">
              <a:buNone/>
              <a:defRPr sz="1800" b="1"/>
            </a:lvl7pPr>
            <a:lvl8pPr marL="3565349" indent="0">
              <a:buNone/>
              <a:defRPr sz="1800" b="1"/>
            </a:lvl8pPr>
            <a:lvl9pPr marL="4074683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60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6"/>
            <a:ext cx="4445954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335" indent="0">
              <a:buNone/>
              <a:defRPr sz="2300" b="1"/>
            </a:lvl2pPr>
            <a:lvl3pPr marL="1018671" indent="0">
              <a:buNone/>
              <a:defRPr sz="2100" b="1"/>
            </a:lvl3pPr>
            <a:lvl4pPr marL="1528006" indent="0">
              <a:buNone/>
              <a:defRPr sz="1800" b="1"/>
            </a:lvl4pPr>
            <a:lvl5pPr marL="2037341" indent="0">
              <a:buNone/>
              <a:defRPr sz="1800" b="1"/>
            </a:lvl5pPr>
            <a:lvl6pPr marL="2546677" indent="0">
              <a:buNone/>
              <a:defRPr sz="1800" b="1"/>
            </a:lvl6pPr>
            <a:lvl7pPr marL="3056012" indent="0">
              <a:buNone/>
              <a:defRPr sz="1800" b="1"/>
            </a:lvl7pPr>
            <a:lvl8pPr marL="3565349" indent="0">
              <a:buNone/>
              <a:defRPr sz="1800" b="1"/>
            </a:lvl8pPr>
            <a:lvl9pPr marL="4074683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60"/>
            <a:ext cx="4445954" cy="447812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40840"/>
            <a:ext cx="1676400" cy="61315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0058400" cy="16408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4" y="4"/>
            <a:ext cx="10058397" cy="77723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613533" y="1640840"/>
            <a:ext cx="167640" cy="6131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7" tIns="50933" rIns="101867" bIns="50933"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259080"/>
            <a:ext cx="9052560" cy="863600"/>
          </a:xfrm>
          <a:prstGeom prst="rect">
            <a:avLst/>
          </a:prstGeom>
        </p:spPr>
        <p:txBody>
          <a:bodyPr vert="horz" lIns="101867" tIns="50933" rIns="101867" bIns="5093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1899920"/>
            <a:ext cx="7879080" cy="5043065"/>
          </a:xfrm>
          <a:prstGeom prst="rect">
            <a:avLst/>
          </a:prstGeom>
        </p:spPr>
        <p:txBody>
          <a:bodyPr vert="horz" lIns="101867" tIns="50933" rIns="101867" bIns="50933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67" tIns="50933" rIns="101867" bIns="5093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5/15/14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67" tIns="50933" rIns="101867" bIns="5093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67" tIns="50933" rIns="101867" bIns="5093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1018671" rtl="0" eaLnBrk="1" latinLnBrk="0" hangingPunct="1">
        <a:spcBef>
          <a:spcPct val="0"/>
        </a:spcBef>
        <a:buNone/>
        <a:defRPr sz="49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82001" indent="-382001" algn="l" defTabSz="101867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827670" indent="-318335" algn="l" defTabSz="1018671" rtl="0" eaLnBrk="1" latinLnBrk="0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273340" indent="-254668" algn="l" defTabSz="101867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782674" indent="-254668" algn="l" defTabSz="1018671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292009" indent="-254668" algn="l" defTabSz="1018671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801344" indent="-254668" algn="l" defTabSz="101867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10681" indent="-254668" algn="l" defTabSz="101867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017" indent="-254668" algn="l" defTabSz="101867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29351" indent="-254668" algn="l" defTabSz="101867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6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09335" algn="l" defTabSz="10186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671" algn="l" defTabSz="10186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006" algn="l" defTabSz="10186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341" algn="l" defTabSz="10186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46677" algn="l" defTabSz="10186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012" algn="l" defTabSz="10186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349" algn="l" defTabSz="10186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4683" algn="l" defTabSz="10186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cdn.uberreview.com/wp-content/uploads/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2" y="1036320"/>
            <a:ext cx="9681208" cy="6649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0220" y="2159000"/>
            <a:ext cx="7795260" cy="530214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12800" dirty="0"/>
              <a:t>les réglages</a:t>
            </a:r>
          </a:p>
        </p:txBody>
      </p:sp>
    </p:spTree>
    <p:extLst>
      <p:ext uri="{BB962C8B-B14F-4D97-AF65-F5344CB8AC3E}">
        <p14:creationId xmlns:p14="http://schemas.microsoft.com/office/powerpoint/2010/main" val="1497409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macway.com/images/products_new/ACS/XST/ACSXST0003/ACSXST0003_mainv3_MW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64" y="863600"/>
            <a:ext cx="9846752" cy="639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186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159000"/>
            <a:ext cx="7879080" cy="530214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15400" dirty="0"/>
              <a:t>en mode portrait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genetec.com/SiteCollectionImages/screenshots/scm-iphone-landsca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9" y="963596"/>
            <a:ext cx="10035711" cy="603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159000"/>
            <a:ext cx="7879080" cy="53021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12800" dirty="0"/>
              <a:t>en mode paysage</a:t>
            </a:r>
          </a:p>
        </p:txBody>
      </p:sp>
    </p:spTree>
    <p:extLst>
      <p:ext uri="{BB962C8B-B14F-4D97-AF65-F5344CB8AC3E}">
        <p14:creationId xmlns:p14="http://schemas.microsoft.com/office/powerpoint/2010/main" val="216905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" y="259080"/>
            <a:ext cx="9723120" cy="7513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159000"/>
            <a:ext cx="7879080" cy="53021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9900" dirty="0"/>
              <a:t>le système d’exploitation</a:t>
            </a:r>
          </a:p>
        </p:txBody>
      </p:sp>
    </p:spTree>
    <p:extLst>
      <p:ext uri="{BB962C8B-B14F-4D97-AF65-F5344CB8AC3E}">
        <p14:creationId xmlns:p14="http://schemas.microsoft.com/office/powerpoint/2010/main" val="2493107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blogcdn.com/www.tuaw.com/media/2010/03/iphone-battery-icon-cj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543" y="259080"/>
            <a:ext cx="7999199" cy="697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159000"/>
            <a:ext cx="7879080" cy="530214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12800" dirty="0"/>
              <a:t>la batterie pleine</a:t>
            </a:r>
          </a:p>
        </p:txBody>
      </p:sp>
    </p:spTree>
    <p:extLst>
      <p:ext uri="{BB962C8B-B14F-4D97-AF65-F5344CB8AC3E}">
        <p14:creationId xmlns:p14="http://schemas.microsoft.com/office/powerpoint/2010/main" val="2579335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inanoblog.fr/inano/Griffin_20PowerBlock_20travel_20International_20USB_20Charger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40" y="259080"/>
            <a:ext cx="9331960" cy="721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8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159000"/>
            <a:ext cx="7879080" cy="530214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12800" dirty="0"/>
              <a:t>recharger mon </a:t>
            </a:r>
            <a:r>
              <a:rPr lang="fr-FR" sz="12800" dirty="0" err="1"/>
              <a:t>iPod</a:t>
            </a:r>
            <a:endParaRPr lang="fr-FR" sz="12800" dirty="0"/>
          </a:p>
        </p:txBody>
      </p:sp>
    </p:spTree>
    <p:extLst>
      <p:ext uri="{BB962C8B-B14F-4D97-AF65-F5344CB8AC3E}">
        <p14:creationId xmlns:p14="http://schemas.microsoft.com/office/powerpoint/2010/main" val="711168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159000"/>
            <a:ext cx="7879080" cy="53021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12800" dirty="0"/>
              <a:t>le chargeur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" y="194310"/>
            <a:ext cx="9639300" cy="744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764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986280"/>
            <a:ext cx="7879080" cy="54748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10700" dirty="0"/>
              <a:t>des écouteurs nomades</a:t>
            </a:r>
          </a:p>
        </p:txBody>
      </p:sp>
    </p:spTree>
    <p:extLst>
      <p:ext uri="{BB962C8B-B14F-4D97-AF65-F5344CB8AC3E}">
        <p14:creationId xmlns:p14="http://schemas.microsoft.com/office/powerpoint/2010/main" val="773412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ache.20minutes.fr/img/photos/20mn/2010-01/2010-01-04/article_telephon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58" y="518163"/>
            <a:ext cx="9302597" cy="669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159000"/>
            <a:ext cx="7879080" cy="530214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10700" dirty="0"/>
              <a:t>un téléphone fixe</a:t>
            </a:r>
          </a:p>
        </p:txBody>
      </p:sp>
    </p:spTree>
    <p:extLst>
      <p:ext uri="{BB962C8B-B14F-4D97-AF65-F5344CB8AC3E}">
        <p14:creationId xmlns:p14="http://schemas.microsoft.com/office/powerpoint/2010/main" val="243223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futura-sciences.com/uploads/tx_oxcsfutura/IPad_Tablette_Tactile_Apple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120" y="3"/>
            <a:ext cx="7459980" cy="768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09040"/>
            <a:ext cx="7879080" cy="625210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12800" dirty="0"/>
              <a:t>une tablette tactile</a:t>
            </a:r>
          </a:p>
        </p:txBody>
      </p:sp>
    </p:spTree>
    <p:extLst>
      <p:ext uri="{BB962C8B-B14F-4D97-AF65-F5344CB8AC3E}">
        <p14:creationId xmlns:p14="http://schemas.microsoft.com/office/powerpoint/2010/main" val="242080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empty.tooliphone.net/images/screenshots/fr/comment-personnaliser-l-ecran-d-accueil-de-son-iphone-pas-de-jailbreak-necessai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060" y="172718"/>
            <a:ext cx="4861560" cy="751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0220" y="2159000"/>
            <a:ext cx="7879080" cy="530214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12800" dirty="0"/>
              <a:t>l’écran d’accueil</a:t>
            </a:r>
          </a:p>
        </p:txBody>
      </p:sp>
    </p:spTree>
    <p:extLst>
      <p:ext uri="{BB962C8B-B14F-4D97-AF65-F5344CB8AC3E}">
        <p14:creationId xmlns:p14="http://schemas.microsoft.com/office/powerpoint/2010/main" val="82214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www.apple.com/support/assets/images/assistant/shared/wifi_l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1" y="1084949"/>
            <a:ext cx="7208520" cy="64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159000"/>
            <a:ext cx="8130540" cy="530214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12800" dirty="0"/>
              <a:t>la connexion</a:t>
            </a:r>
          </a:p>
        </p:txBody>
      </p:sp>
    </p:spTree>
    <p:extLst>
      <p:ext uri="{BB962C8B-B14F-4D97-AF65-F5344CB8AC3E}">
        <p14:creationId xmlns:p14="http://schemas.microsoft.com/office/powerpoint/2010/main" val="140795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frenchiphone.com/wp-content/uploads/2012/06/setting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57481"/>
            <a:ext cx="6035040" cy="804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</TotalTime>
  <Words>32</Words>
  <Application>Microsoft Macintosh PowerPoint</Application>
  <PresentationFormat>Custom</PresentationFormat>
  <Paragraphs>12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108</cp:revision>
  <cp:lastPrinted>2014-05-15T22:27:13Z</cp:lastPrinted>
  <dcterms:modified xsi:type="dcterms:W3CDTF">2014-05-15T22:27:20Z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